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9" r:id="rId3"/>
    <p:sldId id="278" r:id="rId4"/>
    <p:sldId id="260" r:id="rId5"/>
    <p:sldId id="262" r:id="rId6"/>
    <p:sldId id="263" r:id="rId7"/>
    <p:sldId id="27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9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33CC33"/>
    <a:srgbClr val="006600"/>
    <a:srgbClr val="00FF00"/>
    <a:srgbClr val="66FF33"/>
    <a:srgbClr val="FA8700"/>
    <a:srgbClr val="9D43A0"/>
    <a:srgbClr val="972B01"/>
    <a:srgbClr val="B94900"/>
    <a:srgbClr val="712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3" autoAdjust="0"/>
    <p:restoredTop sz="96433" autoAdjust="0"/>
  </p:normalViewPr>
  <p:slideViewPr>
    <p:cSldViewPr snapToGrid="0">
      <p:cViewPr>
        <p:scale>
          <a:sx n="78" d="100"/>
          <a:sy n="78" d="100"/>
        </p:scale>
        <p:origin x="-107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E18EC-7DAF-4C0E-A69F-542B11FAA137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15FB0B-6BBB-4874-B247-ACC0B1B75E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346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15FB0B-6BBB-4874-B247-ACC0B1B75EDC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530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38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2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31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913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4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04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886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264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9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733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8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t>25.09.2019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3584" y="292609"/>
            <a:ext cx="6547104" cy="36830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lnSpc>
                <a:spcPts val="7000"/>
              </a:lnSpc>
            </a:pPr>
            <a:r>
              <a:rPr lang="ru-RU" sz="3600" b="1" dirty="0" smtClean="0">
                <a:ln w="19050">
                  <a:noFill/>
                </a:ln>
                <a:solidFill>
                  <a:srgbClr val="9D43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  <a:ea typeface="Tahoma" panose="020B0604030504040204" pitchFamily="34" charset="0"/>
                <a:cs typeface="Gotham Pro Black" panose="02000903040000020004" pitchFamily="50" charset="0"/>
              </a:rPr>
              <a:t>Детская игровая площадка </a:t>
            </a:r>
          </a:p>
          <a:p>
            <a:pPr algn="ctr">
              <a:lnSpc>
                <a:spcPts val="7000"/>
              </a:lnSpc>
            </a:pPr>
            <a:r>
              <a:rPr lang="ru-RU" sz="3600" b="1" dirty="0" smtClean="0">
                <a:ln w="19050">
                  <a:noFill/>
                </a:ln>
                <a:solidFill>
                  <a:srgbClr val="9D43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  <a:ea typeface="Tahoma" panose="020B0604030504040204" pitchFamily="34" charset="0"/>
                <a:cs typeface="Gotham Pro Black" panose="02000903040000020004" pitchFamily="50" charset="0"/>
              </a:rPr>
              <a:t>в МБДОУ «Детский сад №4» г. Покров </a:t>
            </a:r>
          </a:p>
          <a:p>
            <a:pPr algn="ctr">
              <a:lnSpc>
                <a:spcPts val="7000"/>
              </a:lnSpc>
            </a:pPr>
            <a:r>
              <a:rPr lang="ru-RU" sz="3600" b="1" dirty="0">
                <a:ln w="19050">
                  <a:noFill/>
                </a:ln>
                <a:solidFill>
                  <a:srgbClr val="9D43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  <a:ea typeface="Tahoma" panose="020B0604030504040204" pitchFamily="34" charset="0"/>
                <a:cs typeface="Gotham Pro Black" panose="02000903040000020004" pitchFamily="50" charset="0"/>
              </a:rPr>
              <a:t>в</a:t>
            </a:r>
            <a:r>
              <a:rPr lang="ru-RU" sz="3600" b="1" dirty="0" smtClean="0">
                <a:ln w="19050">
                  <a:noFill/>
                </a:ln>
                <a:solidFill>
                  <a:srgbClr val="9D43A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  <a:ea typeface="Tahoma" panose="020B0604030504040204" pitchFamily="34" charset="0"/>
                <a:cs typeface="Gotham Pro Black" panose="02000903040000020004" pitchFamily="50" charset="0"/>
              </a:rPr>
              <a:t> группе «Солнышко» </a:t>
            </a:r>
            <a:endParaRPr lang="ru-RU" sz="3600" b="1" dirty="0">
              <a:ln w="19050">
                <a:noFill/>
              </a:ln>
              <a:solidFill>
                <a:srgbClr val="7030A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  <a:ea typeface="Tahoma" panose="020B0604030504040204" pitchFamily="34" charset="0"/>
              <a:cs typeface="Gotham Pro Black" panose="02000903040000020004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12" y="3975670"/>
            <a:ext cx="519379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rgbClr val="006600"/>
                </a:solidFill>
                <a:latin typeface="Comic Sans MS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Автор: воспитатель </a:t>
            </a:r>
          </a:p>
          <a:p>
            <a:pPr>
              <a:lnSpc>
                <a:spcPct val="150000"/>
              </a:lnSpc>
            </a:pPr>
            <a:r>
              <a:rPr lang="ru-RU" sz="2200" b="1" dirty="0" smtClean="0">
                <a:solidFill>
                  <a:srgbClr val="006600"/>
                </a:solidFill>
                <a:latin typeface="Comic Sans MS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Журавлёва Ирина Вячеславовна</a:t>
            </a:r>
            <a:endParaRPr lang="ru-RU" sz="2200" b="1" dirty="0">
              <a:solidFill>
                <a:srgbClr val="006600"/>
              </a:solidFill>
              <a:latin typeface="Comic Sans MS" pitchFamily="66" charset="0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TextBox 1"/>
          <p:cNvSpPr txBox="1"/>
          <p:nvPr/>
        </p:nvSpPr>
        <p:spPr>
          <a:xfrm>
            <a:off x="1792224" y="975360"/>
            <a:ext cx="597408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На площадке есть качели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Покататься захотели?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Прибежали, быстро сели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И, как бабочки, взлетели.</a:t>
            </a:r>
          </a:p>
          <a:p>
            <a:pPr algn="ctr"/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8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0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Comic Sans MS" pitchFamily="66" charset="0"/>
              </a:rPr>
              <a:t>.</a:t>
            </a:r>
            <a:endParaRPr lang="ru-RU" sz="20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80" y="1161802"/>
            <a:ext cx="6814159" cy="4540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9"/>
          <a:stretch/>
        </p:blipFill>
        <p:spPr bwMode="auto">
          <a:xfrm>
            <a:off x="1168980" y="879611"/>
            <a:ext cx="6814160" cy="54000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2224" y="292609"/>
            <a:ext cx="6144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Качели </a:t>
            </a:r>
            <a:r>
              <a:rPr lang="ru-RU" b="1" dirty="0">
                <a:solidFill>
                  <a:srgbClr val="C00000"/>
                </a:solidFill>
                <a:latin typeface="Comic Sans MS" pitchFamily="66" charset="0"/>
              </a:rPr>
              <a:t>сделаны руками дедушки сварщика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40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4" b="5851"/>
          <a:stretch/>
        </p:blipFill>
        <p:spPr bwMode="auto">
          <a:xfrm>
            <a:off x="2183425" y="831441"/>
            <a:ext cx="4785269" cy="5632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8826" y="158496"/>
            <a:ext cx="5663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Посмотрите, это дом-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С крышей, дверью и окном</a:t>
            </a:r>
            <a:endParaRPr lang="ru-RU" sz="20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91018" y="243840"/>
            <a:ext cx="5107392" cy="6372000"/>
          </a:xfrm>
          <a:prstGeom prst="roundRect">
            <a:avLst/>
          </a:prstGeom>
          <a:solidFill>
            <a:srgbClr val="FFCC99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32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32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</a:rPr>
              <a:t>Заходите смело в дом!</a:t>
            </a:r>
          </a:p>
          <a:p>
            <a:pPr algn="ctr"/>
            <a:endParaRPr lang="ru-RU" sz="32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</a:rPr>
              <a:t>Приглашаете?</a:t>
            </a:r>
          </a:p>
          <a:p>
            <a:pPr algn="ctr"/>
            <a:endParaRPr lang="ru-RU" sz="32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</a:rPr>
              <a:t> Войдём!</a:t>
            </a:r>
            <a:endParaRPr lang="ru-RU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46"/>
          <a:stretch/>
        </p:blipFill>
        <p:spPr bwMode="auto">
          <a:xfrm>
            <a:off x="2143509" y="243840"/>
            <a:ext cx="5002410" cy="63371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39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97" y="951364"/>
            <a:ext cx="6604925" cy="4955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7280" y="865631"/>
            <a:ext cx="6900671" cy="5220000"/>
          </a:xfrm>
          <a:prstGeom prst="round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endParaRPr lang="ru-RU" dirty="0">
              <a:solidFill>
                <a:srgbClr val="7030A0"/>
              </a:solidFill>
            </a:endParaRPr>
          </a:p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endParaRPr lang="ru-RU" sz="28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Мчит кораблик по волнам,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Я отважный капитан,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Возглавляю целый флот,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С русским флагом он идёт.</a:t>
            </a:r>
          </a:p>
          <a:p>
            <a:endParaRPr lang="ru-RU" sz="2800" b="1" dirty="0">
              <a:latin typeface="Comic Sans MS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95" y="865631"/>
            <a:ext cx="6962222" cy="52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34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TextBox 1"/>
          <p:cNvSpPr txBox="1"/>
          <p:nvPr/>
        </p:nvSpPr>
        <p:spPr>
          <a:xfrm>
            <a:off x="1840992" y="451104"/>
            <a:ext cx="546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Наша клумба – загляденье!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Полюбуйтесь на неё!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Поднимает настроенье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Всем, кто к ней ни подойдёт.</a:t>
            </a:r>
            <a:endParaRPr lang="ru-RU" sz="20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021" y="1774543"/>
            <a:ext cx="5916077" cy="44380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06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TextBox 1"/>
          <p:cNvSpPr txBox="1"/>
          <p:nvPr/>
        </p:nvSpPr>
        <p:spPr>
          <a:xfrm>
            <a:off x="2097024" y="-243839"/>
            <a:ext cx="57912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На нашем участке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Есть вазоны,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Расцвели там патефоны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Розовый, белый, цвета вишни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latin typeface="Comic Sans MS" pitchFamily="66" charset="0"/>
              </a:rPr>
              <a:t>Вот только музыки не слышно</a:t>
            </a:r>
            <a:endParaRPr lang="ru-RU" sz="2000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24" y="1941375"/>
            <a:ext cx="5986272" cy="4490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15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TextBox 1"/>
          <p:cNvSpPr txBox="1"/>
          <p:nvPr/>
        </p:nvSpPr>
        <p:spPr>
          <a:xfrm>
            <a:off x="2231135" y="0"/>
            <a:ext cx="52303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Надоело нам играть ,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Встану я порисовать,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А я тогда буду считать.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Раз, два, три, четыре, пять.</a:t>
            </a:r>
          </a:p>
          <a:p>
            <a:pPr algn="ctr"/>
            <a:endParaRPr lang="ru-RU" sz="2400" b="1" dirty="0" smtClean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042" y="1846659"/>
            <a:ext cx="5834552" cy="4379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4"/>
          <a:stretch/>
        </p:blipFill>
        <p:spPr bwMode="auto">
          <a:xfrm>
            <a:off x="1452876" y="1846659"/>
            <a:ext cx="6505790" cy="4464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6" b="6946"/>
          <a:stretch/>
        </p:blipFill>
        <p:spPr bwMode="auto">
          <a:xfrm>
            <a:off x="1780947" y="374454"/>
            <a:ext cx="5849647" cy="6109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54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Прямоугольник 1"/>
          <p:cNvSpPr/>
          <p:nvPr/>
        </p:nvSpPr>
        <p:spPr>
          <a:xfrm flipV="1">
            <a:off x="3547872" y="2644170"/>
            <a:ext cx="3310128" cy="330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99616" y="1659285"/>
            <a:ext cx="631545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Мы любители всего,</a:t>
            </a:r>
            <a:b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Что дышать позволит.</a:t>
            </a:r>
            <a:b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И футбол, и баскетбол,</a:t>
            </a:r>
            <a:b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Даже водный поло!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А попробовать себя</a:t>
            </a:r>
            <a:b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В каждом виде спорта,</a:t>
            </a:r>
            <a:b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Если любишь жить, как я —</a:t>
            </a:r>
            <a:b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Чрезвычайно просто!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213" y="818060"/>
            <a:ext cx="6635693" cy="4975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76" y="818060"/>
            <a:ext cx="6754368" cy="5068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88" y="818060"/>
            <a:ext cx="6797556" cy="5098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6" b="4079"/>
          <a:stretch/>
        </p:blipFill>
        <p:spPr bwMode="auto">
          <a:xfrm>
            <a:off x="2171662" y="629434"/>
            <a:ext cx="4765607" cy="5446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t="1782" r="-1812" b="1913"/>
          <a:stretch/>
        </p:blipFill>
        <p:spPr bwMode="auto">
          <a:xfrm>
            <a:off x="1155687" y="629434"/>
            <a:ext cx="6979249" cy="5425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89" y="654562"/>
            <a:ext cx="7230542" cy="5425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960789" y="524257"/>
            <a:ext cx="7230542" cy="5721072"/>
          </a:xfrm>
          <a:prstGeom prst="roundRect">
            <a:avLst>
              <a:gd name="adj" fmla="val 14573"/>
            </a:avLst>
          </a:prstGeom>
          <a:solidFill>
            <a:srgbClr val="FFCC99"/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8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Пусть </a:t>
            </a: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другие говорят:</a:t>
            </a:r>
            <a:b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Главное — участие...</a:t>
            </a:r>
            <a:b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Лишь победа дарит нам,</a:t>
            </a:r>
            <a:b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Наслажденье, счастье</a:t>
            </a:r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!</a:t>
            </a:r>
          </a:p>
          <a:p>
            <a:pPr algn="ctr"/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8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</a:b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/>
            </a:r>
            <a:b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</a:br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8" name="Picture 1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" b="2086"/>
          <a:stretch/>
        </p:blipFill>
        <p:spPr bwMode="auto">
          <a:xfrm>
            <a:off x="935001" y="871723"/>
            <a:ext cx="7282118" cy="48684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2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7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975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67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14" y="895018"/>
            <a:ext cx="6663062" cy="49993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52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1231392" y="938784"/>
            <a:ext cx="6827520" cy="5005626"/>
          </a:xfrm>
          <a:prstGeom prst="round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Свежий воздух малышам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Нужен и полезен!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Очень весело гулять нам!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И никаких болезней!</a:t>
            </a:r>
          </a:p>
          <a:p>
            <a:pPr algn="ctr"/>
            <a:endParaRPr lang="ru-RU" sz="36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36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3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78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Скругленный прямоугольник 1"/>
          <p:cNvSpPr/>
          <p:nvPr/>
        </p:nvSpPr>
        <p:spPr>
          <a:xfrm>
            <a:off x="1389888" y="707136"/>
            <a:ext cx="6339840" cy="5414248"/>
          </a:xfrm>
          <a:prstGeom prst="round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pPr algn="just"/>
            <a:endParaRPr lang="ru-RU" sz="2400" dirty="0" smtClean="0">
              <a:solidFill>
                <a:srgbClr val="7030A0"/>
              </a:solidFill>
              <a:effectLst/>
              <a:latin typeface="Comic Sans MS" pitchFamily="66" charset="0"/>
            </a:endParaRPr>
          </a:p>
          <a:p>
            <a:pPr algn="just"/>
            <a:r>
              <a:rPr lang="ru-RU" sz="2400" dirty="0" smtClean="0">
                <a:solidFill>
                  <a:srgbClr val="7030A0"/>
                </a:solidFill>
                <a:effectLst/>
                <a:latin typeface="Comic Sans MS" pitchFamily="66" charset="0"/>
              </a:rPr>
              <a:t>Детская площадка - это целый мир, где дети общаются, дружат, ссорятся, познают мир и приобретают первый жизненный опыт.</a:t>
            </a:r>
          </a:p>
          <a:p>
            <a:pPr algn="just"/>
            <a:r>
              <a:rPr lang="ru-RU" sz="2400" dirty="0" smtClean="0">
                <a:solidFill>
                  <a:srgbClr val="7030A0"/>
                </a:solidFill>
                <a:latin typeface="Comic Sans MS" pitchFamily="66" charset="0"/>
              </a:rPr>
              <a:t>Создание развивающей предметно-пространственной среды на участке даёт возможность  занятости детей на прогулках.</a:t>
            </a:r>
          </a:p>
          <a:p>
            <a:pPr algn="just"/>
            <a:r>
              <a:rPr lang="ru-RU" sz="2400" dirty="0" smtClean="0">
                <a:solidFill>
                  <a:srgbClr val="7030A0"/>
                </a:solidFill>
                <a:latin typeface="Comic Sans MS" pitchFamily="66" charset="0"/>
              </a:rPr>
              <a:t>Всё, что мы делаем в нашем дошкольном учреждении – мы делаем ради того, чтобы они росли здоровыми и развивались. </a:t>
            </a:r>
            <a:endParaRPr lang="ru-RU" sz="2400" dirty="0">
              <a:solidFill>
                <a:srgbClr val="7030A0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76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67968" y="520124"/>
            <a:ext cx="56690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ln w="9525">
                  <a:noFill/>
                </a:ln>
                <a:solidFill>
                  <a:srgbClr val="9D43A0"/>
                </a:solidFill>
                <a:latin typeface="Comic Sans MS" pitchFamily="66" charset="0"/>
                <a:ea typeface="Tahoma" panose="020B0604030504040204" pitchFamily="34" charset="0"/>
                <a:cs typeface="Gotham Pro" panose="02000503040000020004" pitchFamily="50" charset="0"/>
              </a:rPr>
              <a:t>Объявление о проведении конкурса на лучший участок в детском саду</a:t>
            </a:r>
            <a:endParaRPr lang="ru-RU" sz="2800" b="1" dirty="0">
              <a:ln w="9525">
                <a:noFill/>
              </a:ln>
              <a:solidFill>
                <a:srgbClr val="9D43A0"/>
              </a:solidFill>
              <a:latin typeface="Comic Sans MS" pitchFamily="66" charset="0"/>
              <a:ea typeface="Tahoma" panose="020B0604030504040204" pitchFamily="34" charset="0"/>
              <a:cs typeface="Gotham Pro" panose="02000503040000020004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3898" y="2279904"/>
            <a:ext cx="56693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Внимание, внимание, мы конкурс объявляем,</a:t>
            </a:r>
          </a:p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Хорошие призы в награду обещаем!</a:t>
            </a:r>
          </a:p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Готовы свой участок представить вы жюри?</a:t>
            </a:r>
          </a:p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Покрашена беседка? Посажены цветы?</a:t>
            </a:r>
          </a:p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Корабль готов к отплытию? Песчаный замок есть?</a:t>
            </a:r>
          </a:p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На лавочку красивую захочется присесть?</a:t>
            </a:r>
          </a:p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Оцениваться будут и выдумка, и труд,</a:t>
            </a:r>
          </a:p>
          <a:p>
            <a:r>
              <a:rPr lang="ru-RU" dirty="0" smtClean="0">
                <a:solidFill>
                  <a:srgbClr val="C00000"/>
                </a:solidFill>
                <a:latin typeface="Comic Sans MS" pitchFamily="66" charset="0"/>
              </a:rPr>
              <a:t>Совместные старания напрасно не пройдут.</a:t>
            </a:r>
          </a:p>
          <a:p>
            <a:endParaRPr lang="ru-RU" dirty="0"/>
          </a:p>
          <a:p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Участники конкурса: </a:t>
            </a:r>
          </a:p>
          <a:p>
            <a:r>
              <a:rPr lang="ru-RU" dirty="0" smtClean="0">
                <a:solidFill>
                  <a:srgbClr val="7030A0"/>
                </a:solidFill>
                <a:latin typeface="Comic Sans MS" pitchFamily="66" charset="0"/>
              </a:rPr>
              <a:t>воспитатели, родители и дети всех групп.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1840992" y="1389888"/>
            <a:ext cx="551078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Comic Sans MS" pitchFamily="66" charset="0"/>
              </a:rPr>
              <a:t>СПАСИБО ЗА ВНИМАНИЕ!</a:t>
            </a:r>
            <a:endParaRPr lang="ru-RU" sz="6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35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1155189" y="629197"/>
            <a:ext cx="6841742" cy="5720715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dirty="0" smtClean="0">
              <a:solidFill>
                <a:srgbClr val="7030A0"/>
              </a:solidFill>
              <a:effectLst/>
            </a:endParaRPr>
          </a:p>
          <a:p>
            <a:pPr algn="ctr"/>
            <a:endParaRPr lang="ru-RU" sz="2400" b="1" dirty="0" smtClean="0">
              <a:solidFill>
                <a:srgbClr val="7030A0"/>
              </a:solidFill>
              <a:effectLst/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effectLst/>
                <a:latin typeface="Comic Sans MS" pitchFamily="66" charset="0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И</a:t>
            </a:r>
            <a:r>
              <a:rPr lang="ru-RU" sz="2800" b="1" dirty="0" smtClean="0">
                <a:solidFill>
                  <a:srgbClr val="7030A0"/>
                </a:solidFill>
                <a:effectLst/>
                <a:latin typeface="Comic Sans MS" pitchFamily="66" charset="0"/>
              </a:rPr>
              <a:t>гровая площадка </a:t>
            </a:r>
          </a:p>
          <a:p>
            <a:pPr algn="ctr"/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г</a:t>
            </a:r>
            <a:r>
              <a:rPr lang="ru-RU" sz="2800" b="1" dirty="0" smtClean="0">
                <a:solidFill>
                  <a:srgbClr val="7030A0"/>
                </a:solidFill>
                <a:effectLst/>
                <a:latin typeface="Comic Sans MS" pitchFamily="66" charset="0"/>
              </a:rPr>
              <a:t>руппы «Солнышко»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/>
                <a:latin typeface="Comic Sans MS" pitchFamily="66" charset="0"/>
              </a:rPr>
              <a:t>заняла 1 место в конкурсе.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/>
                <a:latin typeface="Comic Sans MS" pitchFamily="66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/>
                <a:latin typeface="Comic Sans MS" pitchFamily="66" charset="0"/>
              </a:rPr>
              <a:t>Активным родителям вручены благодарности.</a:t>
            </a:r>
          </a:p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endParaRPr lang="ru-RU" dirty="0" smtClean="0">
              <a:solidFill>
                <a:srgbClr val="7030A0"/>
              </a:solidFill>
              <a:effectLst/>
            </a:endParaRPr>
          </a:p>
          <a:p>
            <a:pPr algn="ctr"/>
            <a:endParaRPr lang="ru-RU" dirty="0">
              <a:solidFill>
                <a:srgbClr val="7030A0"/>
              </a:solidFill>
            </a:endParaRPr>
          </a:p>
          <a:p>
            <a:pPr algn="ctr"/>
            <a:endParaRPr lang="ru-RU" dirty="0" smtClean="0">
              <a:solidFill>
                <a:srgbClr val="7030A0"/>
              </a:solidFill>
            </a:endParaRPr>
          </a:p>
          <a:p>
            <a:pPr algn="ctr"/>
            <a:endParaRPr lang="ru-RU" dirty="0">
              <a:solidFill>
                <a:srgbClr val="7030A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46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7"/>
          <a:stretch/>
        </p:blipFill>
        <p:spPr>
          <a:xfrm>
            <a:off x="2395091" y="717697"/>
            <a:ext cx="4595622" cy="5499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034028" y="256032"/>
            <a:ext cx="5317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Так всё начиналось</a:t>
            </a:r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6624" y="6120385"/>
            <a:ext cx="3974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Comic Sans MS" pitchFamily="66" charset="0"/>
              </a:rPr>
              <a:t>в</a:t>
            </a:r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 группе «Солнышко»</a:t>
            </a:r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6" name="Picture 2" descr="C:\Users\Dom\Desktop\IMG_20190608_1203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t="9106" r="-198" b="7222"/>
          <a:stretch/>
        </p:blipFill>
        <p:spPr bwMode="auto">
          <a:xfrm>
            <a:off x="2395091" y="792172"/>
            <a:ext cx="4645177" cy="535065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0" b="3749"/>
          <a:stretch/>
        </p:blipFill>
        <p:spPr bwMode="auto">
          <a:xfrm>
            <a:off x="2435729" y="780188"/>
            <a:ext cx="4604539" cy="543711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 flipH="1">
            <a:off x="1877567" y="256031"/>
            <a:ext cx="5474208" cy="6336000"/>
          </a:xfrm>
          <a:prstGeom prst="roundRect">
            <a:avLst/>
          </a:prstGeom>
          <a:solidFill>
            <a:srgbClr val="FFCC99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Много здесь людей трудилось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А теперь настал тот час-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Посмотреть, что получилось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Здесь у нас!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71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Прямоугольник 1"/>
          <p:cNvSpPr/>
          <p:nvPr/>
        </p:nvSpPr>
        <p:spPr>
          <a:xfrm>
            <a:off x="1182624" y="402336"/>
            <a:ext cx="6815328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omic Sans MS" pitchFamily="66" charset="0"/>
              </a:rPr>
              <a:t>Торжественное открытие </a:t>
            </a:r>
            <a:endParaRPr lang="ru-RU" sz="2800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Comic Sans MS" pitchFamily="66" charset="0"/>
              </a:rPr>
              <a:t>игровой площадки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just"/>
            <a:r>
              <a:rPr lang="ru-RU" sz="2400" b="1" dirty="0">
                <a:solidFill>
                  <a:srgbClr val="7030A0"/>
                </a:solidFill>
                <a:latin typeface="Comic Sans MS" pitchFamily="66" charset="0"/>
              </a:rPr>
              <a:t>Задачи: </a:t>
            </a:r>
            <a:endParaRPr lang="ru-RU" sz="2400" dirty="0">
              <a:solidFill>
                <a:srgbClr val="7030A0"/>
              </a:solidFill>
              <a:latin typeface="Comic Sans MS" pitchFamily="66" charset="0"/>
            </a:endParaRPr>
          </a:p>
          <a:p>
            <a:pPr algn="just"/>
            <a:r>
              <a:rPr lang="ru-RU" sz="2400" dirty="0">
                <a:solidFill>
                  <a:srgbClr val="7030A0"/>
                </a:solidFill>
                <a:latin typeface="Comic Sans MS" pitchFamily="66" charset="0"/>
              </a:rPr>
              <a:t>1) создание праздничного настроения, проведение полезного досуга;</a:t>
            </a:r>
          </a:p>
          <a:p>
            <a:pPr algn="just"/>
            <a:r>
              <a:rPr lang="ru-RU" sz="2400" dirty="0">
                <a:solidFill>
                  <a:srgbClr val="7030A0"/>
                </a:solidFill>
                <a:latin typeface="Comic Sans MS" pitchFamily="66" charset="0"/>
              </a:rPr>
              <a:t>2) развитие творческого интереса, спортивных навыков;</a:t>
            </a:r>
          </a:p>
          <a:p>
            <a:pPr algn="just"/>
            <a:r>
              <a:rPr lang="ru-RU" sz="2400" dirty="0">
                <a:solidFill>
                  <a:srgbClr val="7030A0"/>
                </a:solidFill>
                <a:latin typeface="Comic Sans MS" pitchFamily="66" charset="0"/>
              </a:rPr>
              <a:t>3) воспитание активных юных граждан, принимающих участие в общественной жизни.</a:t>
            </a:r>
          </a:p>
          <a:p>
            <a:pPr algn="ctr"/>
            <a:endParaRPr lang="ru-RU" sz="24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Участники: </a:t>
            </a:r>
            <a:r>
              <a:rPr lang="ru-RU" sz="2000" dirty="0" smtClean="0">
                <a:solidFill>
                  <a:srgbClr val="7030A0"/>
                </a:solidFill>
                <a:latin typeface="Comic Sans MS" pitchFamily="66" charset="0"/>
              </a:rPr>
              <a:t>дети, родители, воспитатель, заведующий, музыкальный руководитель</a:t>
            </a:r>
            <a:endParaRPr lang="ru-RU" sz="2000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27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" name="Picture 2" descr="C:\Users\Dom\Desktop\игровая площадка\IMG_53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716" y="996750"/>
            <a:ext cx="6486298" cy="4864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0304" y="109728"/>
            <a:ext cx="6425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Здесь какая – то преграда!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Comic Sans MS" pitchFamily="66" charset="0"/>
              </a:rPr>
              <a:t>Ленточкой закрыта дверь…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     Как же быть нам?           Что же делать?</a:t>
            </a:r>
            <a:endParaRPr lang="ru-RU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3312" y="6083808"/>
            <a:ext cx="6291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Надо ленточку разрезать!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8373" y="108942"/>
            <a:ext cx="8060871" cy="6640116"/>
          </a:xfrm>
          <a:prstGeom prst="flowChartAlternateProcess">
            <a:avLst/>
          </a:prstGeom>
          <a:solidFill>
            <a:srgbClr val="FFCC99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endParaRPr lang="ru-RU" sz="24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С днём рождения 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Comic Sans MS" pitchFamily="66" charset="0"/>
              </a:rPr>
              <a:t>Н</a:t>
            </a:r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овой игровой площадки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Поздравляют детский сад.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Будут дети здесь веселиться,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В игры разные играть.</a:t>
            </a:r>
          </a:p>
          <a:p>
            <a:pPr algn="ctr"/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3318" name="Picture 6" descr="https://im0-tub-ru.yandex.net/i?id=72d817312db6d74178ca9c34da016fbe&amp;n=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32" y="2982414"/>
            <a:ext cx="5900928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21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2" name="TextBox 1"/>
          <p:cNvSpPr txBox="1"/>
          <p:nvPr/>
        </p:nvSpPr>
        <p:spPr>
          <a:xfrm>
            <a:off x="1223260" y="994291"/>
            <a:ext cx="6705600" cy="4869418"/>
          </a:xfrm>
          <a:prstGeom prst="roundRect">
            <a:avLst/>
          </a:prstGeom>
          <a:solidFill>
            <a:srgbClr val="FFCC99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На детскую площадку детишки с радостью всегда идут.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И девчонки, и мальчишки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Очень нравится им тут.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На площадке нашей очень интересно.</a:t>
            </a:r>
          </a:p>
          <a:p>
            <a:pPr algn="ctr"/>
            <a:endParaRPr lang="ru-RU" sz="28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Comic Sans MS" pitchFamily="66" charset="0"/>
              </a:rPr>
              <a:t>Хотим мы провести для Вас экскурсию все вместе.</a:t>
            </a:r>
          </a:p>
          <a:p>
            <a:pPr algn="ctr"/>
            <a:endParaRPr lang="ru-RU" sz="28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4" name="Наташа Королёва - Маленькая страна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86656" y="5208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3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396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289" name="Picture 1" descr="C:\Users\Dom\Desktop\игровая площадка\IMG_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90320" y="-8823960"/>
            <a:ext cx="108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51" y="962727"/>
            <a:ext cx="6823727" cy="5120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5936" y="377952"/>
            <a:ext cx="3974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Comic Sans MS" pitchFamily="66" charset="0"/>
              </a:rPr>
              <a:t>Рыбалка</a:t>
            </a:r>
            <a:endParaRPr lang="ru-RU" sz="32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1021258" y="438912"/>
            <a:ext cx="7080834" cy="5679519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endParaRPr lang="ru-RU" sz="36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36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36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Я настойчивый рыбак!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Я люблю рыбалку так, </a:t>
            </a:r>
          </a:p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Comic Sans MS" pitchFamily="66" charset="0"/>
              </a:rPr>
              <a:t>Что она мне даже снится.</a:t>
            </a:r>
          </a:p>
          <a:p>
            <a:pPr algn="ctr"/>
            <a:endParaRPr lang="ru-RU" sz="36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3600" b="1" dirty="0" smtClean="0">
              <a:solidFill>
                <a:srgbClr val="7030A0"/>
              </a:solidFill>
              <a:latin typeface="Comic Sans MS" pitchFamily="66" charset="0"/>
            </a:endParaRPr>
          </a:p>
          <a:p>
            <a:pPr algn="ctr"/>
            <a:endParaRPr lang="ru-RU" sz="3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2" name="Picture 2" descr="C:\Users\Dom\Desktop\игровая площадка\IMG_0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99" y="958330"/>
            <a:ext cx="7109594" cy="4739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57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02" y="1561929"/>
            <a:ext cx="6323716" cy="4217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65376" y="633984"/>
            <a:ext cx="5547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Мы в песочнице играем,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Мы копаем, мы копаем</a:t>
            </a:r>
            <a:endParaRPr lang="ru-RU" sz="24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02" y="1464981"/>
            <a:ext cx="6323716" cy="4745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36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891</TotalTime>
  <Words>529</Words>
  <Application>Microsoft Office PowerPoint</Application>
  <PresentationFormat>Экран (4:3)</PresentationFormat>
  <Paragraphs>170</Paragraphs>
  <Slides>20</Slides>
  <Notes>17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Dom</cp:lastModifiedBy>
  <cp:revision>117</cp:revision>
  <dcterms:created xsi:type="dcterms:W3CDTF">2013-11-19T05:52:05Z</dcterms:created>
  <dcterms:modified xsi:type="dcterms:W3CDTF">2019-09-24T21:55:05Z</dcterms:modified>
</cp:coreProperties>
</file>